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F96FBDB-922F-4417-B9DC-B74B1EA22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8586C484-BCEA-4E15-8747-E95B7039C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4B7B33F-43A6-495B-9F98-F7FEAC5C3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376CB75-A119-4F89-9E37-7C584080C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BDAEB6A-49E2-4AAE-9F51-6C44DCE98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7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FCFE5F8-D7C8-43CF-9681-EDC0FAEB7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E3493A7D-207C-4710-9453-A0F6015026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4153E9D-4E8F-4471-BE60-76A143E3A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93EBFA4-EB04-4839-BD6B-2B16B43D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73A6C5C-C00F-4E58-BB8D-BB257BD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0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EFB3273F-3789-44F3-9C1D-D7DB281CB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8EF8B2D-E112-4A02-BF41-3EE078269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E708C7E-5AC6-4B6D-8931-0F354D6C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FF7D45C-4F01-4A35-9E37-B8F0F3643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4899D32-6DA2-423C-AD04-D4B0382F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905D0DE-68E1-4DD0-AB25-DC3A2EF0E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36E087A-EF35-418D-B802-6A6B6BF8E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3470206-CBF4-4EB3-8510-A69CACBD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3F03A4D-10F7-4248-B90C-9930C67BA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1B83CEF-F67C-408C-98C0-A9D89EBE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5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9ACD3E2-C706-40D3-B968-3461E55D3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9D71802-1E0B-4D1C-A5AA-F7F742CB9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E0C3E75-3D58-44BC-BE24-F2162AE99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56B8914-CC3A-4B9C-8AD4-CE8A5270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AD0CF74-5DB1-47F4-A3DE-0BF9FE9C2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1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36E4AE8-51AF-4351-8EC3-7CFE649AC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6D6F281-2130-4088-8498-93F5CF239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1CDB344C-F0B1-4D26-AE85-D446ECB58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010018FF-1F2F-43F0-B68A-A4D43CA3E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DBF1A245-2A1E-4972-A0AD-26123E99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3D678E08-7984-40D9-A4D4-A38EDA596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7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6978092-710B-4A58-B5C1-F908011BC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BCD66653-19DB-4BEA-9562-F192ED332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9DC42666-4B6D-4DE4-88A4-1723D7B84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5AB4F20-9FFB-459F-9747-A5DC317185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60655C9-A9EE-446E-B541-E274A647C4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928FAEAB-8188-421F-B710-6C600DBEE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5F4C5CB1-BA35-4681-B699-217CEBAC1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C3779E95-A514-42DC-9DCB-27BCF7AFB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9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76A24EC-8318-4CD4-A466-2C4BDB111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9E02B43F-E40E-4887-A995-0BD804844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0A8654A0-E112-48C3-A303-6059FABA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FFC530B6-BE53-4231-8AF3-B7B896C88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3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51E0DB3D-91E4-47E6-A56D-DC86A0CDB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E7B9072F-1A82-4BFD-8B34-DD290459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0144D8AF-3DA9-4621-A989-01DA17D33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1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A81226B-A7D6-4A29-BA78-D07C2E5D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E3D0B6F-245F-442F-B34A-271757E01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51F2934-BC26-42FC-BF14-1AD86C2DF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38803A0-FA06-4145-952B-DB0A1DBC7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20CFAD8-0055-4976-8A0E-3B90D8495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171D843-D62E-41CD-B603-5FB91825E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6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B890D1E-171C-4644-8ABF-0DA4C746A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5683019D-DD07-4E5E-B30D-8D83B3FDDF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E001FB3-8789-46B4-9CB5-F3E4EC3D1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CC4D3C3-10E2-45A3-89F9-CF2F6F65C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CEB25B0-9C71-4B65-BBF4-6F90F44BF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3EA6FEF-02C6-4D16-94F2-651007BF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2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099405A0-A40E-457B-96BD-D7534F407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74E1D5F-5276-42F8-9715-678F40EC9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3912328-3A69-46AA-AB64-1416B2F22D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CBD5D-23EB-40F8-94CB-2798A273710D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AA29698-78ED-46EA-AFAA-4C7E2799E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E1395A4-C31C-477A-ABB0-34FAA5E304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0BCB1-4885-41D0-AF93-385B94572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9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0BB033C0-D7C8-47E1-8499-1B16DB7C6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2"/>
            <a:ext cx="12192000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22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011615B4-76F2-4A77-B2F3-3C676E2F6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0"/>
            <a:ext cx="12077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72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50958D8A-B6D4-4327-A67B-DE1A31BC1F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" y="0"/>
            <a:ext cx="120872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34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6375E6C0-973A-49CB-A2F4-E47D3BFA2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65569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แบบจอกว้าง</PresentationFormat>
  <Paragraphs>0</Paragraphs>
  <Slides>4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Administrator</dc:creator>
  <cp:lastModifiedBy>Administrator</cp:lastModifiedBy>
  <cp:revision>1</cp:revision>
  <dcterms:created xsi:type="dcterms:W3CDTF">2020-11-03T01:40:32Z</dcterms:created>
  <dcterms:modified xsi:type="dcterms:W3CDTF">2020-11-03T01:42:47Z</dcterms:modified>
</cp:coreProperties>
</file>